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3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50" autoAdjust="0"/>
  </p:normalViewPr>
  <p:slideViewPr>
    <p:cSldViewPr>
      <p:cViewPr>
        <p:scale>
          <a:sx n="98" d="100"/>
          <a:sy n="98" d="100"/>
        </p:scale>
        <p:origin x="-576" y="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93C85-5009-40E9-AC5D-5FBEB1B9F0D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E9B20-3F77-4B0C-AF9A-A1900CD5A2B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B375A-A6F9-49AF-A825-8F50D4ED2F7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25105-3B4E-47AF-BD89-D3DABB33A74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7EB78-EB11-4556-86F8-58B5358F985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33570-B48A-4737-9245-23D7D7D50F1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51B80-94C0-4EEE-95DC-3BB3C2DD92D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8D429-1B7C-430A-8B82-4E8D42EE011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C7144-CB8E-4FEA-8AE3-65B3841765F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1974E-FCC6-47AB-946C-10BD2B0606F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66AC6-ED7A-4AF3-8A1E-AA917B0EB04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AB6EEE2-74FF-4495-9BA1-43E08E4283F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3" y="698500"/>
            <a:ext cx="8713787" cy="893763"/>
          </a:xfrm>
        </p:spPr>
        <p:txBody>
          <a:bodyPr/>
          <a:lstStyle/>
          <a:p>
            <a:pPr algn="l" eaLnBrk="1" hangingPunct="1"/>
            <a:r>
              <a:rPr lang="es-ES" sz="280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Central Monitoring  System</a:t>
            </a:r>
          </a:p>
        </p:txBody>
      </p:sp>
      <p:sp>
        <p:nvSpPr>
          <p:cNvPr id="2051" name="Rectangle 2"/>
          <p:cNvSpPr txBox="1">
            <a:spLocks noChangeArrowheads="1"/>
          </p:cNvSpPr>
          <p:nvPr/>
        </p:nvSpPr>
        <p:spPr bwMode="auto">
          <a:xfrm>
            <a:off x="539750" y="1268413"/>
            <a:ext cx="4076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2800">
                <a:latin typeface="Aharoni" pitchFamily="2" charset="-79"/>
                <a:cs typeface="Aharoni" pitchFamily="2" charset="-79"/>
              </a:rPr>
              <a:t>Nitol Motors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7950" y="981075"/>
            <a:ext cx="8928100" cy="0"/>
          </a:xfrm>
          <a:prstGeom prst="line">
            <a:avLst/>
          </a:prstGeom>
          <a:ln w="25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12838"/>
            <a:ext cx="8928100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8" name="Rectangle 2"/>
          <p:cNvSpPr txBox="1">
            <a:spLocks noChangeArrowheads="1"/>
          </p:cNvSpPr>
          <p:nvPr/>
        </p:nvSpPr>
        <p:spPr bwMode="auto">
          <a:xfrm>
            <a:off x="215900" y="188913"/>
            <a:ext cx="871220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b="1"/>
              <a:t>Central Monitoring System(CMS)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7950" y="981075"/>
            <a:ext cx="8928100" cy="0"/>
          </a:xfrm>
          <a:prstGeom prst="line">
            <a:avLst/>
          </a:prstGeom>
          <a:ln w="25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175" y="1082675"/>
            <a:ext cx="8897938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2" name="Rectangle 2"/>
          <p:cNvSpPr txBox="1">
            <a:spLocks noChangeArrowheads="1"/>
          </p:cNvSpPr>
          <p:nvPr/>
        </p:nvSpPr>
        <p:spPr bwMode="auto">
          <a:xfrm>
            <a:off x="215900" y="188913"/>
            <a:ext cx="871220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b="1"/>
              <a:t>Central Monitoring System(CMS)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7950" y="981075"/>
            <a:ext cx="8928100" cy="0"/>
          </a:xfrm>
          <a:prstGeom prst="line">
            <a:avLst/>
          </a:prstGeom>
          <a:ln w="25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63" y="1082675"/>
            <a:ext cx="8926512" cy="566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215900" y="188913"/>
            <a:ext cx="871220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b="1"/>
              <a:t>Central Monitoring System(CMS)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7950" y="981075"/>
            <a:ext cx="8928100" cy="0"/>
          </a:xfrm>
          <a:prstGeom prst="line">
            <a:avLst/>
          </a:prstGeom>
          <a:ln w="25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050" y="1082675"/>
            <a:ext cx="8851900" cy="55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215900" y="188913"/>
            <a:ext cx="871220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b="1"/>
              <a:t>Central Monitoring System(CMS)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1069975"/>
            <a:ext cx="4068763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2201863"/>
            <a:ext cx="4464050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107950" y="981075"/>
            <a:ext cx="8928100" cy="0"/>
          </a:xfrm>
          <a:prstGeom prst="line">
            <a:avLst/>
          </a:prstGeom>
          <a:ln w="25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5" name="Rectangle 2"/>
          <p:cNvSpPr txBox="1">
            <a:spLocks noChangeArrowheads="1"/>
          </p:cNvSpPr>
          <p:nvPr/>
        </p:nvSpPr>
        <p:spPr bwMode="auto">
          <a:xfrm>
            <a:off x="215900" y="188913"/>
            <a:ext cx="871220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b="1"/>
              <a:t>Central Monitoring System - CSD</a:t>
            </a:r>
          </a:p>
        </p:txBody>
      </p:sp>
      <p:sp>
        <p:nvSpPr>
          <p:cNvPr id="8" name="Rectangle 7"/>
          <p:cNvSpPr/>
          <p:nvPr/>
        </p:nvSpPr>
        <p:spPr>
          <a:xfrm>
            <a:off x="4695825" y="4103688"/>
            <a:ext cx="1674813" cy="2889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24075" y="4259263"/>
            <a:ext cx="0" cy="26511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14325" y="4592638"/>
            <a:ext cx="4618038" cy="19446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9" name="TextBox 10"/>
          <p:cNvSpPr txBox="1">
            <a:spLocks noChangeArrowheads="1"/>
          </p:cNvSpPr>
          <p:nvPr/>
        </p:nvSpPr>
        <p:spPr bwMode="auto">
          <a:xfrm>
            <a:off x="422275" y="4670425"/>
            <a:ext cx="35258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/>
              <a:t>Set report interval/duration time  during login time</a:t>
            </a:r>
            <a:endParaRPr lang="en-US" sz="1200"/>
          </a:p>
        </p:txBody>
      </p:sp>
      <p:pic>
        <p:nvPicPr>
          <p:cNvPr id="1537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5084763"/>
            <a:ext cx="19812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30538" y="5099050"/>
            <a:ext cx="1833562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Connector 13"/>
          <p:cNvCxnSpPr/>
          <p:nvPr/>
        </p:nvCxnSpPr>
        <p:spPr>
          <a:xfrm>
            <a:off x="2124075" y="4259263"/>
            <a:ext cx="2574925" cy="1111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00313" y="5624513"/>
            <a:ext cx="522287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4" name="TextBox 15"/>
          <p:cNvSpPr txBox="1">
            <a:spLocks noChangeArrowheads="1"/>
          </p:cNvSpPr>
          <p:nvPr/>
        </p:nvSpPr>
        <p:spPr bwMode="auto">
          <a:xfrm>
            <a:off x="2438400" y="5394325"/>
            <a:ext cx="6477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/>
              <a:t>15 Sec.</a:t>
            </a:r>
            <a:endParaRPr lang="en-US" sz="1000"/>
          </a:p>
        </p:txBody>
      </p:sp>
      <p:sp>
        <p:nvSpPr>
          <p:cNvPr id="15375" name="TextBox 20"/>
          <p:cNvSpPr txBox="1">
            <a:spLocks noChangeArrowheads="1"/>
          </p:cNvSpPr>
          <p:nvPr/>
        </p:nvSpPr>
        <p:spPr bwMode="auto">
          <a:xfrm>
            <a:off x="457200" y="2708275"/>
            <a:ext cx="31480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u="sng"/>
              <a:t>Site URL</a:t>
            </a:r>
          </a:p>
          <a:p>
            <a:r>
              <a:rPr lang="en-US" sz="1100" b="1"/>
              <a:t>Local Address : http://172.16.3.98/cmscsd</a:t>
            </a:r>
          </a:p>
          <a:p>
            <a:r>
              <a:rPr lang="en-US" sz="1100" b="1"/>
              <a:t>Real Address:   http://115.69.211.54/cmscsd</a:t>
            </a:r>
            <a:r>
              <a:rPr lang="en-US" sz="1200" b="1"/>
              <a:t> </a:t>
            </a:r>
            <a:r>
              <a:rPr lang="en-US" sz="1200"/>
              <a:t/>
            </a:r>
            <a:br>
              <a:rPr lang="en-US" sz="1200"/>
            </a:br>
            <a:endParaRPr lang="en-US" sz="1200"/>
          </a:p>
        </p:txBody>
      </p:sp>
      <p:sp>
        <p:nvSpPr>
          <p:cNvPr id="15376" name="TextBox 8"/>
          <p:cNvSpPr txBox="1">
            <a:spLocks noChangeArrowheads="1"/>
          </p:cNvSpPr>
          <p:nvPr/>
        </p:nvSpPr>
        <p:spPr bwMode="auto">
          <a:xfrm>
            <a:off x="457200" y="3319463"/>
            <a:ext cx="17907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u="sng"/>
              <a:t>Authentication Login</a:t>
            </a:r>
          </a:p>
          <a:p>
            <a:r>
              <a:rPr lang="en-US" sz="1100" b="1"/>
              <a:t>Username : admin</a:t>
            </a:r>
          </a:p>
          <a:p>
            <a:r>
              <a:rPr lang="en-US" sz="1100" b="1"/>
              <a:t>Password : 123456</a:t>
            </a:r>
            <a:r>
              <a:rPr lang="en-US" sz="1200"/>
              <a:t/>
            </a:r>
            <a:br>
              <a:rPr lang="en-US" sz="1200"/>
            </a:b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13" y="1117600"/>
            <a:ext cx="364172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1995488"/>
            <a:ext cx="4738687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107950" y="981075"/>
            <a:ext cx="8928100" cy="0"/>
          </a:xfrm>
          <a:prstGeom prst="line">
            <a:avLst/>
          </a:prstGeom>
          <a:ln w="25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9" name="Rectangle 2"/>
          <p:cNvSpPr txBox="1">
            <a:spLocks noChangeArrowheads="1"/>
          </p:cNvSpPr>
          <p:nvPr/>
        </p:nvSpPr>
        <p:spPr bwMode="auto">
          <a:xfrm>
            <a:off x="215900" y="188913"/>
            <a:ext cx="871220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b="1"/>
              <a:t>Central Monitoring System - SPD</a:t>
            </a:r>
          </a:p>
        </p:txBody>
      </p:sp>
      <p:sp>
        <p:nvSpPr>
          <p:cNvPr id="8" name="Rectangle 7"/>
          <p:cNvSpPr/>
          <p:nvPr/>
        </p:nvSpPr>
        <p:spPr>
          <a:xfrm>
            <a:off x="4483100" y="3997325"/>
            <a:ext cx="1673225" cy="2873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49488" y="4151313"/>
            <a:ext cx="0" cy="2667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9738" y="4486275"/>
            <a:ext cx="4618037" cy="19431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549275" y="4564063"/>
            <a:ext cx="35242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/>
              <a:t>Set report interval/duration time  during login time</a:t>
            </a:r>
            <a:endParaRPr lang="en-US" sz="1200"/>
          </a:p>
        </p:txBody>
      </p:sp>
      <p:pic>
        <p:nvPicPr>
          <p:cNvPr id="1639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613" y="4978400"/>
            <a:ext cx="19812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7538" y="4992688"/>
            <a:ext cx="183197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Connector 13"/>
          <p:cNvCxnSpPr/>
          <p:nvPr/>
        </p:nvCxnSpPr>
        <p:spPr>
          <a:xfrm>
            <a:off x="2249488" y="4151313"/>
            <a:ext cx="223361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7" name="TextBox 14"/>
          <p:cNvSpPr txBox="1">
            <a:spLocks noChangeArrowheads="1"/>
          </p:cNvSpPr>
          <p:nvPr/>
        </p:nvSpPr>
        <p:spPr bwMode="auto">
          <a:xfrm>
            <a:off x="2563813" y="5287963"/>
            <a:ext cx="6477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/>
              <a:t>15 Sec.</a:t>
            </a:r>
            <a:endParaRPr lang="en-US" sz="100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603500" y="5518150"/>
            <a:ext cx="520700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9" name="TextBox 17"/>
          <p:cNvSpPr txBox="1">
            <a:spLocks noChangeArrowheads="1"/>
          </p:cNvSpPr>
          <p:nvPr/>
        </p:nvSpPr>
        <p:spPr bwMode="auto">
          <a:xfrm>
            <a:off x="334963" y="2644775"/>
            <a:ext cx="31480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u="sng"/>
              <a:t>Site URL</a:t>
            </a:r>
          </a:p>
          <a:p>
            <a:r>
              <a:rPr lang="en-US" sz="1100" b="1"/>
              <a:t>Local Address : http://172.16.3.98/cmscsd</a:t>
            </a:r>
          </a:p>
          <a:p>
            <a:r>
              <a:rPr lang="en-US" sz="1100" b="1"/>
              <a:t>Real Address:   http://115.69.211.54/cmsspd</a:t>
            </a:r>
            <a:r>
              <a:rPr lang="en-US" sz="1200"/>
              <a:t/>
            </a:r>
            <a:br>
              <a:rPr lang="en-US" sz="1200"/>
            </a:br>
            <a:endParaRPr lang="en-US" sz="1200"/>
          </a:p>
        </p:txBody>
      </p:sp>
      <p:sp>
        <p:nvSpPr>
          <p:cNvPr id="16400" name="TextBox 8"/>
          <p:cNvSpPr txBox="1">
            <a:spLocks noChangeArrowheads="1"/>
          </p:cNvSpPr>
          <p:nvPr/>
        </p:nvSpPr>
        <p:spPr bwMode="auto">
          <a:xfrm>
            <a:off x="366713" y="3319463"/>
            <a:ext cx="17907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u="sng"/>
              <a:t>Authentication Login</a:t>
            </a:r>
          </a:p>
          <a:p>
            <a:r>
              <a:rPr lang="en-US" sz="1100" b="1"/>
              <a:t>Username : admin</a:t>
            </a:r>
          </a:p>
          <a:p>
            <a:r>
              <a:rPr lang="en-US" sz="1100" b="1"/>
              <a:t>Password : 123456</a:t>
            </a:r>
            <a:r>
              <a:rPr lang="en-US" sz="1200"/>
              <a:t/>
            </a:r>
            <a:br>
              <a:rPr lang="en-US" sz="1200"/>
            </a:b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 txBox="1">
            <a:spLocks noChangeArrowheads="1"/>
          </p:cNvSpPr>
          <p:nvPr/>
        </p:nvSpPr>
        <p:spPr bwMode="auto">
          <a:xfrm>
            <a:off x="215900" y="188913"/>
            <a:ext cx="871220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b="1"/>
              <a:t>Central Monitoring System(SPD)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700213"/>
            <a:ext cx="7551737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107950" y="981075"/>
            <a:ext cx="8928100" cy="0"/>
          </a:xfrm>
          <a:prstGeom prst="line">
            <a:avLst/>
          </a:prstGeom>
          <a:ln w="25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684213" y="1477963"/>
            <a:ext cx="329882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/>
              <a:t>Sample Image : Monitoring from C.B.O room</a:t>
            </a:r>
            <a:r>
              <a:rPr lang="en-US" sz="1200" b="1"/>
              <a:t/>
            </a:r>
            <a:br>
              <a:rPr lang="en-US" sz="1200" b="1"/>
            </a:br>
            <a:endParaRPr lang="en-US" sz="1200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 noChangeArrowheads="1"/>
          </p:cNvSpPr>
          <p:nvPr/>
        </p:nvSpPr>
        <p:spPr bwMode="auto">
          <a:xfrm>
            <a:off x="215900" y="188913"/>
            <a:ext cx="871220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b="1"/>
              <a:t>Central Monitoring System(SPD)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07950" y="981075"/>
            <a:ext cx="8928100" cy="0"/>
          </a:xfrm>
          <a:prstGeom prst="line">
            <a:avLst/>
          </a:prstGeom>
          <a:ln w="25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675" y="1573213"/>
            <a:ext cx="8353425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7" name="TextBox 8"/>
          <p:cNvSpPr txBox="1">
            <a:spLocks noChangeArrowheads="1"/>
          </p:cNvSpPr>
          <p:nvPr/>
        </p:nvSpPr>
        <p:spPr bwMode="auto">
          <a:xfrm>
            <a:off x="542925" y="1350963"/>
            <a:ext cx="329882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/>
              <a:t>Sample Image : Monitoring from IT dept</a:t>
            </a:r>
            <a:r>
              <a:rPr lang="en-US" sz="1200" b="1"/>
              <a:t/>
            </a:r>
            <a:br>
              <a:rPr lang="en-US" sz="1200" b="1"/>
            </a:br>
            <a:endParaRPr lang="en-US" sz="12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844675"/>
            <a:ext cx="9144000" cy="0"/>
          </a:xfrm>
          <a:prstGeom prst="line">
            <a:avLst/>
          </a:prstGeom>
          <a:ln w="25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215900" y="1125538"/>
            <a:ext cx="871220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/>
              <a:t>Central Monitoring System(CMS)</a:t>
            </a:r>
          </a:p>
        </p:txBody>
      </p:sp>
      <p:sp>
        <p:nvSpPr>
          <p:cNvPr id="19460" name="Rectangle 2"/>
          <p:cNvSpPr txBox="1">
            <a:spLocks noChangeArrowheads="1"/>
          </p:cNvSpPr>
          <p:nvPr/>
        </p:nvSpPr>
        <p:spPr bwMode="auto">
          <a:xfrm>
            <a:off x="203200" y="3644900"/>
            <a:ext cx="8713788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/>
              <a:t>Thank You</a:t>
            </a:r>
          </a:p>
        </p:txBody>
      </p: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468313" y="2055813"/>
            <a:ext cx="82804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For any query/suggestion/feedback feel free to contact to </a:t>
            </a:r>
            <a:r>
              <a:rPr lang="en-US" b="1">
                <a:solidFill>
                  <a:srgbClr val="FF0000"/>
                </a:solidFill>
              </a:rPr>
              <a:t>01713 140 229</a:t>
            </a:r>
            <a:r>
              <a:rPr lang="en-US" sz="1600" b="1">
                <a:solidFill>
                  <a:srgbClr val="FF0000"/>
                </a:solidFill>
              </a:rPr>
              <a:t> </a:t>
            </a:r>
            <a:r>
              <a:rPr lang="en-US" sz="1200" b="1"/>
              <a:t>or </a:t>
            </a:r>
            <a:r>
              <a:rPr lang="en-US" b="1">
                <a:solidFill>
                  <a:srgbClr val="FF0000"/>
                </a:solidFill>
              </a:rPr>
              <a:t>01713 140 222</a:t>
            </a:r>
          </a:p>
          <a:p>
            <a:pPr algn="ctr"/>
            <a:endParaRPr lang="en-US" sz="1400" b="1"/>
          </a:p>
          <a:p>
            <a:pPr algn="ctr"/>
            <a:endParaRPr lang="en-US" sz="1400" b="1"/>
          </a:p>
          <a:p>
            <a:pPr algn="ctr"/>
            <a:endParaRPr lang="en-US" sz="1400" b="1"/>
          </a:p>
          <a:p>
            <a:pPr algn="ctr"/>
            <a:r>
              <a:rPr lang="en-US" sz="1400" b="1"/>
              <a:t>Nitol Motors Ltd (Service &amp; Parts)</a:t>
            </a:r>
          </a:p>
          <a:p>
            <a:pPr algn="ctr"/>
            <a:r>
              <a:rPr lang="en-US" sz="1400" b="1"/>
              <a:t>Dept Of Information Technology</a:t>
            </a:r>
            <a:r>
              <a:rPr lang="en-US" sz="1200"/>
              <a:t/>
            </a:r>
            <a:br>
              <a:rPr lang="en-US" sz="1200"/>
            </a:b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auto">
          <a:xfrm>
            <a:off x="215900" y="188913"/>
            <a:ext cx="871220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b="1"/>
              <a:t>Central Monitoring System(CMS)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43213" y="1082675"/>
            <a:ext cx="3097212" cy="6111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CMS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07950" y="981075"/>
            <a:ext cx="8928100" cy="0"/>
          </a:xfrm>
          <a:prstGeom prst="line">
            <a:avLst/>
          </a:prstGeom>
          <a:ln w="25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2"/>
          </p:cNvCxnSpPr>
          <p:nvPr/>
        </p:nvCxnSpPr>
        <p:spPr>
          <a:xfrm>
            <a:off x="4392613" y="1693863"/>
            <a:ext cx="0" cy="4397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908175" y="2122488"/>
            <a:ext cx="5184775" cy="111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908175" y="2122488"/>
            <a:ext cx="0" cy="5746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092950" y="2122488"/>
            <a:ext cx="0" cy="5746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31825" y="2703513"/>
            <a:ext cx="2552700" cy="612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CMS - CSD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795963" y="2708275"/>
            <a:ext cx="2552700" cy="6111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CMS - SPD</a:t>
            </a:r>
          </a:p>
        </p:txBody>
      </p:sp>
      <p:sp>
        <p:nvSpPr>
          <p:cNvPr id="3083" name="TextBox 27"/>
          <p:cNvSpPr txBox="1">
            <a:spLocks noChangeArrowheads="1"/>
          </p:cNvSpPr>
          <p:nvPr/>
        </p:nvSpPr>
        <p:spPr bwMode="auto">
          <a:xfrm>
            <a:off x="6015038" y="1052513"/>
            <a:ext cx="2859087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u="sng"/>
              <a:t>Site URL</a:t>
            </a:r>
          </a:p>
          <a:p>
            <a:r>
              <a:rPr lang="en-US" sz="1100" b="1"/>
              <a:t>Local Address : http://172.16.3.98/cms</a:t>
            </a:r>
          </a:p>
          <a:p>
            <a:r>
              <a:rPr lang="en-US" sz="1100" b="1"/>
              <a:t>Real Address:   http://115.69.211.54/cms</a:t>
            </a:r>
            <a:r>
              <a:rPr lang="en-US" sz="1200" b="1"/>
              <a:t> </a:t>
            </a:r>
            <a:r>
              <a:rPr lang="en-US" sz="1200"/>
              <a:t/>
            </a:r>
            <a:br>
              <a:rPr lang="en-US" sz="1200"/>
            </a:br>
            <a:endParaRPr lang="en-US" sz="1200"/>
          </a:p>
        </p:txBody>
      </p:sp>
      <p:sp>
        <p:nvSpPr>
          <p:cNvPr id="3084" name="TextBox 31"/>
          <p:cNvSpPr txBox="1">
            <a:spLocks noChangeArrowheads="1"/>
          </p:cNvSpPr>
          <p:nvPr/>
        </p:nvSpPr>
        <p:spPr bwMode="auto">
          <a:xfrm>
            <a:off x="631825" y="3316288"/>
            <a:ext cx="31480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u="sng"/>
              <a:t>Site URL</a:t>
            </a:r>
          </a:p>
          <a:p>
            <a:r>
              <a:rPr lang="en-US" sz="1100" b="1"/>
              <a:t>Local Address : http://172.16.3.98/cmscsd</a:t>
            </a:r>
          </a:p>
          <a:p>
            <a:r>
              <a:rPr lang="en-US" sz="1100" b="1"/>
              <a:t>Real Address:   http://115.69.211.54/cmscsd</a:t>
            </a:r>
            <a:r>
              <a:rPr lang="en-US" sz="1200" b="1"/>
              <a:t> </a:t>
            </a:r>
            <a:r>
              <a:rPr lang="en-US" sz="1200"/>
              <a:t/>
            </a:r>
            <a:br>
              <a:rPr lang="en-US" sz="1200"/>
            </a:br>
            <a:endParaRPr lang="en-US" sz="1200"/>
          </a:p>
        </p:txBody>
      </p:sp>
      <p:sp>
        <p:nvSpPr>
          <p:cNvPr id="3085" name="TextBox 32"/>
          <p:cNvSpPr txBox="1">
            <a:spLocks noChangeArrowheads="1"/>
          </p:cNvSpPr>
          <p:nvPr/>
        </p:nvSpPr>
        <p:spPr bwMode="auto">
          <a:xfrm>
            <a:off x="5803900" y="3324225"/>
            <a:ext cx="31480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u="sng"/>
              <a:t>Site URL</a:t>
            </a:r>
          </a:p>
          <a:p>
            <a:r>
              <a:rPr lang="en-US" sz="1100" b="1"/>
              <a:t>Local Address : http://172.16.3.98/cmscsd</a:t>
            </a:r>
          </a:p>
          <a:p>
            <a:r>
              <a:rPr lang="en-US" sz="1100" b="1"/>
              <a:t>Real Address:   http://115.69.211.54/cmsspd</a:t>
            </a:r>
            <a:r>
              <a:rPr lang="en-US" sz="1200"/>
              <a:t/>
            </a:r>
            <a:br>
              <a:rPr lang="en-US" sz="1200"/>
            </a:b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388" y="1484313"/>
            <a:ext cx="5324475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107950" y="981075"/>
            <a:ext cx="8928100" cy="0"/>
          </a:xfrm>
          <a:prstGeom prst="line">
            <a:avLst/>
          </a:prstGeom>
          <a:ln w="25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TextBox 8"/>
          <p:cNvSpPr txBox="1">
            <a:spLocks noChangeArrowheads="1"/>
          </p:cNvSpPr>
          <p:nvPr/>
        </p:nvSpPr>
        <p:spPr bwMode="auto">
          <a:xfrm>
            <a:off x="4643438" y="2890838"/>
            <a:ext cx="17907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u="sng"/>
              <a:t>Authentication Login</a:t>
            </a:r>
          </a:p>
          <a:p>
            <a:r>
              <a:rPr lang="en-US" sz="1100" b="1"/>
              <a:t>Username : admin</a:t>
            </a:r>
          </a:p>
          <a:p>
            <a:r>
              <a:rPr lang="en-US" sz="1100" b="1"/>
              <a:t>Password : 123456</a:t>
            </a:r>
            <a:r>
              <a:rPr lang="en-US" sz="1200"/>
              <a:t/>
            </a:r>
            <a:br>
              <a:rPr lang="en-US" sz="1200"/>
            </a:br>
            <a:endParaRPr lang="en-US" sz="1200"/>
          </a:p>
        </p:txBody>
      </p:sp>
      <p:sp>
        <p:nvSpPr>
          <p:cNvPr id="2" name="Rectangle 1"/>
          <p:cNvSpPr/>
          <p:nvPr/>
        </p:nvSpPr>
        <p:spPr>
          <a:xfrm>
            <a:off x="1585913" y="3792538"/>
            <a:ext cx="1674812" cy="2889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716463" y="3937000"/>
            <a:ext cx="0" cy="644525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268538" y="4581525"/>
            <a:ext cx="4535487" cy="19431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4" name="TextBox 14"/>
          <p:cNvSpPr txBox="1">
            <a:spLocks noChangeArrowheads="1"/>
          </p:cNvSpPr>
          <p:nvPr/>
        </p:nvSpPr>
        <p:spPr bwMode="auto">
          <a:xfrm>
            <a:off x="3222625" y="4652963"/>
            <a:ext cx="37258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/>
              <a:t>Set report interval/duration time  during login time</a:t>
            </a:r>
            <a:endParaRPr lang="en-US" sz="1200"/>
          </a:p>
        </p:txBody>
      </p:sp>
      <p:pic>
        <p:nvPicPr>
          <p:cNvPr id="41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5084763"/>
            <a:ext cx="19812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5099050"/>
            <a:ext cx="1833562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Connector 13"/>
          <p:cNvCxnSpPr>
            <a:stCxn id="2" idx="3"/>
          </p:cNvCxnSpPr>
          <p:nvPr/>
        </p:nvCxnSpPr>
        <p:spPr>
          <a:xfrm>
            <a:off x="3260725" y="3937000"/>
            <a:ext cx="1455738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330700" y="5613400"/>
            <a:ext cx="520700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9" name="TextBox 36"/>
          <p:cNvSpPr txBox="1">
            <a:spLocks noChangeArrowheads="1"/>
          </p:cNvSpPr>
          <p:nvPr/>
        </p:nvSpPr>
        <p:spPr bwMode="auto">
          <a:xfrm>
            <a:off x="4289425" y="5381625"/>
            <a:ext cx="6477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/>
              <a:t>15 Sec.</a:t>
            </a:r>
            <a:endParaRPr lang="en-US" sz="1000"/>
          </a:p>
        </p:txBody>
      </p:sp>
      <p:sp>
        <p:nvSpPr>
          <p:cNvPr id="4110" name="Rectangle 2"/>
          <p:cNvSpPr txBox="1">
            <a:spLocks noChangeArrowheads="1"/>
          </p:cNvSpPr>
          <p:nvPr/>
        </p:nvSpPr>
        <p:spPr bwMode="auto">
          <a:xfrm>
            <a:off x="215900" y="188913"/>
            <a:ext cx="871220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b="1"/>
              <a:t>Central Monitoring System(CMS)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7950" y="981075"/>
            <a:ext cx="8928100" cy="0"/>
          </a:xfrm>
          <a:prstGeom prst="line">
            <a:avLst/>
          </a:prstGeom>
          <a:ln w="25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" y="1092200"/>
            <a:ext cx="8832850" cy="557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215900" y="188913"/>
            <a:ext cx="871220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b="1"/>
              <a:t>Central Monitoring System(CMS)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7950" y="981075"/>
            <a:ext cx="8928100" cy="0"/>
          </a:xfrm>
          <a:prstGeom prst="line">
            <a:avLst/>
          </a:prstGeom>
          <a:ln w="25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8" y="1082675"/>
            <a:ext cx="8907462" cy="55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8" name="Rectangle 2"/>
          <p:cNvSpPr txBox="1">
            <a:spLocks noChangeArrowheads="1"/>
          </p:cNvSpPr>
          <p:nvPr/>
        </p:nvSpPr>
        <p:spPr bwMode="auto">
          <a:xfrm>
            <a:off x="215900" y="188913"/>
            <a:ext cx="871220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b="1"/>
              <a:t>Central Monitoring System(CMS)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082675"/>
            <a:ext cx="8928100" cy="557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107950" y="981075"/>
            <a:ext cx="8928100" cy="0"/>
          </a:xfrm>
          <a:prstGeom prst="line">
            <a:avLst/>
          </a:prstGeom>
          <a:ln w="25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215900" y="188913"/>
            <a:ext cx="871220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b="1"/>
              <a:t>Central Monitoring System(CMS)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7950" y="981075"/>
            <a:ext cx="8928100" cy="0"/>
          </a:xfrm>
          <a:prstGeom prst="line">
            <a:avLst/>
          </a:prstGeom>
          <a:ln w="25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082675"/>
            <a:ext cx="892810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6" name="Rectangle 2"/>
          <p:cNvSpPr txBox="1">
            <a:spLocks noChangeArrowheads="1"/>
          </p:cNvSpPr>
          <p:nvPr/>
        </p:nvSpPr>
        <p:spPr bwMode="auto">
          <a:xfrm>
            <a:off x="215900" y="188913"/>
            <a:ext cx="871220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b="1"/>
              <a:t>Central Monitoring System(CMS)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7950" y="981075"/>
            <a:ext cx="8928100" cy="0"/>
          </a:xfrm>
          <a:prstGeom prst="line">
            <a:avLst/>
          </a:prstGeom>
          <a:ln w="25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175" y="1082675"/>
            <a:ext cx="8905875" cy="55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0" name="Rectangle 2"/>
          <p:cNvSpPr txBox="1">
            <a:spLocks noChangeArrowheads="1"/>
          </p:cNvSpPr>
          <p:nvPr/>
        </p:nvSpPr>
        <p:spPr bwMode="auto">
          <a:xfrm>
            <a:off x="215900" y="188913"/>
            <a:ext cx="871220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b="1"/>
              <a:t>Central Monitoring System(CMS)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7950" y="981075"/>
            <a:ext cx="8928100" cy="0"/>
          </a:xfrm>
          <a:prstGeom prst="line">
            <a:avLst/>
          </a:prstGeom>
          <a:ln w="25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238" y="1196975"/>
            <a:ext cx="8899525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4" name="Rectangle 2"/>
          <p:cNvSpPr txBox="1">
            <a:spLocks noChangeArrowheads="1"/>
          </p:cNvSpPr>
          <p:nvPr/>
        </p:nvSpPr>
        <p:spPr bwMode="auto">
          <a:xfrm>
            <a:off x="215900" y="188913"/>
            <a:ext cx="871220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b="1"/>
              <a:t>Central Monitoring System(CMS)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2923</TotalTime>
  <Words>250</Words>
  <Application>Microsoft Office PowerPoint</Application>
  <PresentationFormat>On-screen Show (4:3)</PresentationFormat>
  <Paragraphs>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Aharoni</vt:lpstr>
      <vt:lpstr>Diseño predeterminado</vt:lpstr>
      <vt:lpstr>Central Monitoring  System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Siracusa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Administrator</cp:lastModifiedBy>
  <cp:revision>96</cp:revision>
  <dcterms:created xsi:type="dcterms:W3CDTF">2009-03-26T20:51:52Z</dcterms:created>
  <dcterms:modified xsi:type="dcterms:W3CDTF">2015-10-25T11:48:25Z</dcterms:modified>
</cp:coreProperties>
</file>